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66" r:id="rId2"/>
    <p:sldId id="257" r:id="rId3"/>
    <p:sldId id="261" r:id="rId4"/>
    <p:sldId id="263" r:id="rId5"/>
    <p:sldId id="258" r:id="rId6"/>
    <p:sldId id="259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473B-48B3-429F-AC42-F93851757BCD}" type="datetimeFigureOut">
              <a:rPr lang="sv-SE" smtClean="0"/>
              <a:t>2022-04-20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38AD-F880-4ABF-8FC2-A46ECBCA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90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473B-48B3-429F-AC42-F93851757BCD}" type="datetimeFigureOut">
              <a:rPr lang="sv-SE" smtClean="0"/>
              <a:t>2022-04-20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38AD-F880-4ABF-8FC2-A46ECBCA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4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473B-48B3-429F-AC42-F93851757BCD}" type="datetimeFigureOut">
              <a:rPr lang="sv-SE" smtClean="0"/>
              <a:t>2022-04-20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38AD-F880-4ABF-8FC2-A46ECBCA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25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473B-48B3-429F-AC42-F93851757BCD}" type="datetimeFigureOut">
              <a:rPr lang="sv-SE" smtClean="0"/>
              <a:t>2022-04-20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38AD-F880-4ABF-8FC2-A46ECBCA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61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473B-48B3-429F-AC42-F93851757BCD}" type="datetimeFigureOut">
              <a:rPr lang="sv-SE" smtClean="0"/>
              <a:t>2022-04-20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38AD-F880-4ABF-8FC2-A46ECBCA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98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473B-48B3-429F-AC42-F93851757BCD}" type="datetimeFigureOut">
              <a:rPr lang="sv-SE" smtClean="0"/>
              <a:t>2022-04-20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38AD-F880-4ABF-8FC2-A46ECBCA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22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473B-48B3-429F-AC42-F93851757BCD}" type="datetimeFigureOut">
              <a:rPr lang="sv-SE" smtClean="0"/>
              <a:t>2022-04-20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38AD-F880-4ABF-8FC2-A46ECBCA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11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473B-48B3-429F-AC42-F93851757BCD}" type="datetimeFigureOut">
              <a:rPr lang="sv-SE" smtClean="0"/>
              <a:t>2022-04-20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38AD-F880-4ABF-8FC2-A46ECBCA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975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473B-48B3-429F-AC42-F93851757BCD}" type="datetimeFigureOut">
              <a:rPr lang="sv-SE" smtClean="0"/>
              <a:t>2022-04-20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38AD-F880-4ABF-8FC2-A46ECBCA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946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473B-48B3-429F-AC42-F93851757BCD}" type="datetimeFigureOut">
              <a:rPr lang="sv-SE" smtClean="0"/>
              <a:t>2022-04-20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38AD-F880-4ABF-8FC2-A46ECBCA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63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473B-48B3-429F-AC42-F93851757BCD}" type="datetimeFigureOut">
              <a:rPr lang="sv-SE" smtClean="0"/>
              <a:t>2022-04-20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38AD-F880-4ABF-8FC2-A46ECBCA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07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473B-48B3-429F-AC42-F93851757BCD}" type="datetimeFigureOut">
              <a:rPr lang="sv-SE" smtClean="0"/>
              <a:t>2022-04-20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738AD-F880-4ABF-8FC2-A46ECBCA65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9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DAAD3-8D52-4C93-8A2F-E63EF9A0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085"/>
            <a:ext cx="10515600" cy="2036330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/>
              <a:t>Välkommen till </a:t>
            </a:r>
            <a:br>
              <a:rPr lang="sv-SE" b="1" dirty="0"/>
            </a:br>
            <a:r>
              <a:rPr lang="sv-SE" b="1" dirty="0"/>
              <a:t>årsmötet 2022</a:t>
            </a:r>
            <a:br>
              <a:rPr lang="sv-SE" b="1" dirty="0"/>
            </a:br>
            <a:r>
              <a:rPr lang="sv-SE" b="1" dirty="0" err="1"/>
              <a:t>Fålhagens</a:t>
            </a:r>
            <a:r>
              <a:rPr lang="sv-SE" b="1" dirty="0"/>
              <a:t> Egnahemsförening</a:t>
            </a:r>
            <a:br>
              <a:rPr lang="sv-SE" dirty="0"/>
            </a:b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C082ABA-B07D-434E-9E27-021810526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94" y="3071687"/>
            <a:ext cx="3799609" cy="284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7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/>
              <a:t>Dagordning</a:t>
            </a:r>
            <a:r>
              <a:rPr lang="sv-SE" b="1" dirty="0"/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sv-SE" sz="7000" b="1" dirty="0"/>
              <a:t>Årsmötets öppnande</a:t>
            </a:r>
          </a:p>
          <a:p>
            <a:pPr marL="0" indent="0">
              <a:buNone/>
            </a:pPr>
            <a:endParaRPr lang="sv-SE" sz="7000" b="1" dirty="0"/>
          </a:p>
          <a:p>
            <a:pPr lvl="0"/>
            <a:r>
              <a:rPr lang="sv-SE" sz="7000" b="1" dirty="0"/>
              <a:t>Presentation av styrelsen</a:t>
            </a:r>
          </a:p>
          <a:p>
            <a:pPr marL="0" lvl="0" indent="0">
              <a:buNone/>
            </a:pPr>
            <a:endParaRPr lang="sv-SE" sz="7000" dirty="0"/>
          </a:p>
          <a:p>
            <a:pPr marL="0" indent="0">
              <a:buNone/>
            </a:pPr>
            <a:r>
              <a:rPr lang="sv-SE" sz="7200" dirty="0"/>
              <a:t>Ordförande	Jenny de Raadt</a:t>
            </a:r>
          </a:p>
          <a:p>
            <a:pPr marL="0" indent="0">
              <a:buNone/>
            </a:pPr>
            <a:r>
              <a:rPr lang="sv-SE" sz="7200" dirty="0"/>
              <a:t>Vice ordförande      Göran Kahlström</a:t>
            </a:r>
          </a:p>
          <a:p>
            <a:pPr marL="0" indent="0">
              <a:buNone/>
            </a:pPr>
            <a:r>
              <a:rPr lang="sv-SE" sz="7200" dirty="0"/>
              <a:t>Sekreterare 	Sofie Eriksson</a:t>
            </a:r>
          </a:p>
          <a:p>
            <a:pPr marL="0" indent="0">
              <a:buNone/>
            </a:pPr>
            <a:r>
              <a:rPr lang="sv-SE" sz="7200" dirty="0"/>
              <a:t>Kassör		Sven Nyström</a:t>
            </a:r>
          </a:p>
          <a:p>
            <a:pPr marL="0" indent="0">
              <a:buNone/>
            </a:pPr>
            <a:r>
              <a:rPr lang="sv-SE" sz="7200" dirty="0"/>
              <a:t>Ledamot		Jenny Nedemark</a:t>
            </a:r>
          </a:p>
          <a:p>
            <a:pPr marL="0" indent="0">
              <a:buNone/>
            </a:pPr>
            <a:r>
              <a:rPr lang="sv-SE" sz="7200" dirty="0"/>
              <a:t>Ledamot		Berndt Nyström</a:t>
            </a:r>
          </a:p>
          <a:p>
            <a:pPr marL="0" indent="0">
              <a:buNone/>
            </a:pPr>
            <a:r>
              <a:rPr lang="sv-SE" sz="7200" dirty="0"/>
              <a:t>Ledamot		Jan Evaldsson</a:t>
            </a:r>
          </a:p>
          <a:p>
            <a:pPr marL="0" indent="0">
              <a:buNone/>
            </a:pPr>
            <a:endParaRPr lang="sv-SE" sz="7200" dirty="0"/>
          </a:p>
          <a:p>
            <a:pPr marL="0" indent="0">
              <a:buNone/>
            </a:pPr>
            <a:r>
              <a:rPr lang="sv-SE" sz="7200" dirty="0"/>
              <a:t>Revisorer		Petra Olsson, Anders Hägg</a:t>
            </a:r>
          </a:p>
          <a:p>
            <a:pPr marL="0" indent="0">
              <a:buNone/>
            </a:pPr>
            <a:r>
              <a:rPr lang="sv-SE" sz="7200" dirty="0"/>
              <a:t>Valberedning	Per </a:t>
            </a:r>
            <a:r>
              <a:rPr lang="sv-SE" sz="7200" dirty="0" err="1"/>
              <a:t>Kangru</a:t>
            </a:r>
            <a:r>
              <a:rPr lang="sv-SE" sz="7200" dirty="0"/>
              <a:t>, Julia </a:t>
            </a:r>
            <a:r>
              <a:rPr lang="sv-SE" sz="7200" dirty="0" err="1"/>
              <a:t>Sverke</a:t>
            </a:r>
            <a:endParaRPr lang="sv-SE" sz="7200" dirty="0"/>
          </a:p>
          <a:p>
            <a:pPr marL="0" indent="0">
              <a:buNone/>
            </a:pPr>
            <a:endParaRPr lang="sv-SE" sz="7200" dirty="0"/>
          </a:p>
          <a:p>
            <a:pPr marL="0" indent="0">
              <a:buNone/>
            </a:pPr>
            <a:endParaRPr lang="sv-SE" sz="7200" dirty="0"/>
          </a:p>
          <a:p>
            <a:pPr marL="0" indent="0">
              <a:buNone/>
            </a:pPr>
            <a:endParaRPr lang="sv-SE" sz="7200" dirty="0"/>
          </a:p>
          <a:p>
            <a:pPr marL="0" indent="0">
              <a:buNone/>
            </a:pPr>
            <a:endParaRPr lang="sv-SE" dirty="0"/>
          </a:p>
          <a:p>
            <a:pPr lvl="0"/>
            <a:endParaRPr lang="sv-SE" dirty="0"/>
          </a:p>
          <a:p>
            <a:pPr marL="0" lvl="0" indent="0">
              <a:buNone/>
            </a:pPr>
            <a:endParaRPr lang="sv-SE" sz="4000" dirty="0"/>
          </a:p>
          <a:p>
            <a:pPr marL="0" indent="0">
              <a:buNone/>
            </a:pPr>
            <a:r>
              <a:rPr lang="sv-SE" dirty="0"/>
              <a:t>  </a:t>
            </a:r>
            <a:endParaRPr lang="sv-SE" sz="40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49B0A67-D95B-4F7A-8F93-25418F156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88577"/>
            <a:ext cx="5295091" cy="32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7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sv-SE" dirty="0"/>
          </a:p>
          <a:p>
            <a:pPr lvl="0"/>
            <a:r>
              <a:rPr lang="sv-SE" sz="2000" b="1" dirty="0"/>
              <a:t>Val av ordförande för årsmötet</a:t>
            </a:r>
          </a:p>
          <a:p>
            <a:pPr marL="0" indent="0">
              <a:buNone/>
            </a:pPr>
            <a:r>
              <a:rPr lang="sv-SE" sz="2000" b="1" dirty="0"/>
              <a:t> </a:t>
            </a:r>
          </a:p>
          <a:p>
            <a:pPr lvl="0"/>
            <a:r>
              <a:rPr lang="sv-SE" sz="2000" b="1" dirty="0"/>
              <a:t>Val av sekreterare för årsmötet</a:t>
            </a:r>
          </a:p>
          <a:p>
            <a:pPr marL="0" indent="0">
              <a:buNone/>
            </a:pPr>
            <a:endParaRPr lang="sv-SE" sz="2000" b="1" dirty="0"/>
          </a:p>
          <a:p>
            <a:pPr lvl="0"/>
            <a:r>
              <a:rPr lang="sv-SE" sz="2000" b="1" dirty="0"/>
              <a:t>Val av 2 justerare tillika rösträknare för årsmötet</a:t>
            </a:r>
          </a:p>
          <a:p>
            <a:pPr lvl="0"/>
            <a:endParaRPr lang="sv-SE" sz="2000" b="1" dirty="0"/>
          </a:p>
          <a:p>
            <a:r>
              <a:rPr lang="sv-SE" sz="2000" b="1" dirty="0"/>
              <a:t>Upprop. Fastställande av röstlängd för mötet</a:t>
            </a:r>
          </a:p>
          <a:p>
            <a:pPr marL="0" indent="0">
              <a:buNone/>
            </a:pPr>
            <a:endParaRPr lang="sv-SE" sz="2000" b="1" dirty="0"/>
          </a:p>
          <a:p>
            <a:pPr lvl="0"/>
            <a:r>
              <a:rPr lang="sv-SE" sz="2000" b="1" dirty="0"/>
              <a:t>Godkännande av kallelse</a:t>
            </a:r>
          </a:p>
          <a:p>
            <a:pPr lvl="0"/>
            <a:endParaRPr lang="sv-SE" sz="2000" b="1" dirty="0"/>
          </a:p>
          <a:p>
            <a:pPr lvl="0"/>
            <a:r>
              <a:rPr lang="sv-SE" sz="2000" b="1" dirty="0"/>
              <a:t>Parentation</a:t>
            </a:r>
          </a:p>
          <a:p>
            <a:endParaRPr lang="sv-SE" dirty="0"/>
          </a:p>
          <a:p>
            <a:pPr marL="0" lvl="0" indent="0">
              <a:buNone/>
            </a:pPr>
            <a:endParaRPr lang="sv-SE" sz="4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594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sv-SE" sz="4000" dirty="0"/>
          </a:p>
          <a:p>
            <a:pPr lvl="0"/>
            <a:r>
              <a:rPr lang="sv-SE" b="1" dirty="0"/>
              <a:t>Parentation</a:t>
            </a:r>
          </a:p>
          <a:p>
            <a:pPr lvl="0"/>
            <a:endParaRPr lang="sv-SE" sz="4000" dirty="0"/>
          </a:p>
          <a:p>
            <a:pPr marL="0" lvl="0" indent="0">
              <a:buNone/>
            </a:pPr>
            <a:endParaRPr lang="sv-SE" sz="4000" dirty="0"/>
          </a:p>
          <a:p>
            <a:endParaRPr lang="sv-SE" dirty="0"/>
          </a:p>
          <a:p>
            <a:pPr marL="0" lvl="0" indent="0">
              <a:buNone/>
            </a:pPr>
            <a:endParaRPr lang="sv-SE" sz="4000" dirty="0"/>
          </a:p>
          <a:p>
            <a:endParaRPr lang="sv-SE" dirty="0"/>
          </a:p>
        </p:txBody>
      </p:sp>
      <p:sp>
        <p:nvSpPr>
          <p:cNvPr id="2" name="AutoShape 2" descr="Bildresultat för parentati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AutoShape 4" descr="Bildresultat för parentation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9" y="2155589"/>
            <a:ext cx="8604682" cy="30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4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sz="4000" dirty="0"/>
          </a:p>
          <a:p>
            <a:pPr lvl="0"/>
            <a:r>
              <a:rPr lang="sv-SE" dirty="0"/>
              <a:t>Godkännande av dagordning</a:t>
            </a:r>
            <a:endParaRPr lang="sv-SE" sz="4000" dirty="0"/>
          </a:p>
          <a:p>
            <a:pPr marL="0" indent="0">
              <a:buNone/>
            </a:pPr>
            <a:endParaRPr lang="sv-SE" sz="4000" dirty="0"/>
          </a:p>
          <a:p>
            <a:pPr lvl="0"/>
            <a:r>
              <a:rPr lang="sv-SE" dirty="0"/>
              <a:t>Styrelsens verksamhetsberättelse för 2021</a:t>
            </a:r>
            <a:endParaRPr lang="sv-SE" sz="4000" dirty="0"/>
          </a:p>
          <a:p>
            <a:pPr marL="0" indent="0">
              <a:buNone/>
            </a:pPr>
            <a:endParaRPr lang="sv-SE" sz="4000" dirty="0"/>
          </a:p>
          <a:p>
            <a:pPr lvl="0"/>
            <a:r>
              <a:rPr lang="sv-SE" dirty="0"/>
              <a:t>Föredragning av resultat och balansräkning 2021</a:t>
            </a:r>
            <a:endParaRPr lang="sv-SE" sz="4000" dirty="0"/>
          </a:p>
          <a:p>
            <a:pPr marL="0" indent="0">
              <a:buNone/>
            </a:pPr>
            <a:endParaRPr lang="sv-SE" sz="4000" dirty="0"/>
          </a:p>
          <a:p>
            <a:pPr lvl="0"/>
            <a:r>
              <a:rPr lang="sv-SE" dirty="0"/>
              <a:t>Revisionsberättelse</a:t>
            </a:r>
            <a:endParaRPr lang="sv-SE" sz="4000" dirty="0"/>
          </a:p>
          <a:p>
            <a:pPr marL="0" indent="0">
              <a:buNone/>
            </a:pPr>
            <a:endParaRPr lang="sv-SE" sz="4000" dirty="0"/>
          </a:p>
          <a:p>
            <a:pPr lvl="0"/>
            <a:r>
              <a:rPr lang="sv-SE" dirty="0"/>
              <a:t>Beslut om ansvarsfrihet för styrelsen</a:t>
            </a:r>
            <a:endParaRPr lang="sv-SE" sz="4000" dirty="0"/>
          </a:p>
          <a:p>
            <a:pPr marL="0" indent="0">
              <a:buNone/>
            </a:pPr>
            <a:endParaRPr lang="sv-SE" sz="4000" dirty="0"/>
          </a:p>
          <a:p>
            <a:pPr lvl="0"/>
            <a:endParaRPr lang="sv-SE" dirty="0">
              <a:effectLst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299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92500" lnSpcReduction="10000"/>
          </a:bodyPr>
          <a:lstStyle/>
          <a:p>
            <a:pPr lvl="0"/>
            <a:endParaRPr lang="sv-SE" dirty="0"/>
          </a:p>
          <a:p>
            <a:pPr lvl="0"/>
            <a:r>
              <a:rPr lang="sv-SE" dirty="0"/>
              <a:t>Fastställande av verksamhetsplan för 2022</a:t>
            </a:r>
            <a:endParaRPr lang="sv-SE" sz="4000" dirty="0"/>
          </a:p>
          <a:p>
            <a:endParaRPr lang="sv-SE" sz="4000" dirty="0"/>
          </a:p>
          <a:p>
            <a:pPr lvl="0"/>
            <a:r>
              <a:rPr lang="sv-SE" dirty="0"/>
              <a:t>Förslag till budget 2022</a:t>
            </a:r>
          </a:p>
          <a:p>
            <a:pPr lvl="0"/>
            <a:endParaRPr lang="sv-SE" dirty="0"/>
          </a:p>
          <a:p>
            <a:pPr lvl="0"/>
            <a:r>
              <a:rPr lang="sv-SE" dirty="0"/>
              <a:t>Arvoden</a:t>
            </a:r>
          </a:p>
          <a:p>
            <a:pPr lvl="0"/>
            <a:endParaRPr lang="sv-SE" dirty="0"/>
          </a:p>
          <a:p>
            <a:pPr lvl="0"/>
            <a:r>
              <a:rPr lang="sv-SE" dirty="0"/>
              <a:t>Val av kassör (2 år) samt styrelseledamöter (1 år)</a:t>
            </a:r>
          </a:p>
          <a:p>
            <a:pPr lvl="0"/>
            <a:endParaRPr lang="sv-SE" dirty="0"/>
          </a:p>
          <a:p>
            <a:pPr lvl="0"/>
            <a:r>
              <a:rPr lang="sv-SE" dirty="0"/>
              <a:t>Val av 2 revisorer (1 år)</a:t>
            </a:r>
          </a:p>
          <a:p>
            <a:pPr marL="0" lvl="0" indent="0">
              <a:buNone/>
            </a:pPr>
            <a:endParaRPr lang="sv-SE" dirty="0"/>
          </a:p>
          <a:p>
            <a:r>
              <a:rPr lang="sv-SE" dirty="0"/>
              <a:t>Val av valberedning (1år)</a:t>
            </a:r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marL="0" lvl="0" indent="0">
              <a:buNone/>
            </a:pPr>
            <a:endParaRPr lang="sv-SE" sz="4000" dirty="0"/>
          </a:p>
          <a:p>
            <a:pPr marL="0" indent="0">
              <a:buNone/>
            </a:pP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94277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596900"/>
            <a:ext cx="10515600" cy="5580063"/>
          </a:xfrm>
        </p:spPr>
        <p:txBody>
          <a:bodyPr>
            <a:normAutofit/>
          </a:bodyPr>
          <a:lstStyle/>
          <a:p>
            <a:endParaRPr lang="sv-SE" dirty="0">
              <a:effectLst/>
            </a:endParaRPr>
          </a:p>
          <a:p>
            <a:pPr marL="0" indent="0">
              <a:buNone/>
            </a:pPr>
            <a:endParaRPr lang="sv-SE" dirty="0">
              <a:effectLst/>
            </a:endParaRPr>
          </a:p>
          <a:p>
            <a:r>
              <a:rPr lang="sv-SE" dirty="0">
                <a:effectLst/>
              </a:rPr>
              <a:t>Motioner</a:t>
            </a:r>
          </a:p>
          <a:p>
            <a:pPr marL="0" indent="0">
              <a:buNone/>
            </a:pPr>
            <a:r>
              <a:rPr lang="sv-SE" dirty="0"/>
              <a:t>-inga motioner inkomna</a:t>
            </a:r>
            <a:endParaRPr lang="sv-SE" dirty="0">
              <a:effectLst/>
            </a:endParaRPr>
          </a:p>
          <a:p>
            <a:pPr marL="0" indent="0">
              <a:buNone/>
            </a:pPr>
            <a:endParaRPr lang="sv-SE" dirty="0">
              <a:effectLst/>
            </a:endParaRPr>
          </a:p>
          <a:p>
            <a:pPr lvl="0"/>
            <a:r>
              <a:rPr lang="sv-SE" dirty="0"/>
              <a:t>Övriga frågor</a:t>
            </a:r>
          </a:p>
          <a:p>
            <a:pPr marL="0" lvl="0" indent="0">
              <a:buNone/>
            </a:pPr>
            <a:r>
              <a:rPr lang="sv-SE" dirty="0"/>
              <a:t>-Grannsamverkan</a:t>
            </a:r>
          </a:p>
          <a:p>
            <a:pPr marL="0" lvl="0" indent="0">
              <a:buNone/>
            </a:pPr>
            <a:endParaRPr lang="sv-SE" dirty="0">
              <a:effectLst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73" y="1191491"/>
            <a:ext cx="6424917" cy="36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3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596900"/>
            <a:ext cx="10515600" cy="5580063"/>
          </a:xfrm>
        </p:spPr>
        <p:txBody>
          <a:bodyPr>
            <a:normAutofit/>
          </a:bodyPr>
          <a:lstStyle/>
          <a:p>
            <a:endParaRPr lang="sv-SE" dirty="0">
              <a:effectLst/>
            </a:endParaRPr>
          </a:p>
          <a:p>
            <a:pPr marL="0" indent="0">
              <a:buNone/>
            </a:pPr>
            <a:endParaRPr lang="sv-SE" dirty="0">
              <a:effectLst/>
            </a:endParaRPr>
          </a:p>
          <a:p>
            <a:pPr marL="0" lvl="0" indent="0">
              <a:buNone/>
            </a:pPr>
            <a:endParaRPr lang="sv-SE" dirty="0"/>
          </a:p>
          <a:p>
            <a:pPr lvl="0"/>
            <a:r>
              <a:rPr lang="sv-SE" dirty="0"/>
              <a:t>Avtackning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lvl="0" indent="0">
              <a:buNone/>
            </a:pPr>
            <a:endParaRPr lang="sv-SE" dirty="0">
              <a:effectLst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 descr="Present till avtackning – Med gravyr eller brodyr">
            <a:extLst>
              <a:ext uri="{FF2B5EF4-FFF2-40B4-BE49-F238E27FC236}">
                <a16:creationId xmlns:a16="http://schemas.microsoft.com/office/drawing/2014/main" id="{E21E90DB-9366-4D93-893F-AE898FAD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28" y="43951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6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596900"/>
            <a:ext cx="10515600" cy="6173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lvl="0" indent="0" algn="ctr">
              <a:buNone/>
            </a:pPr>
            <a:r>
              <a:rPr lang="sv-SE" dirty="0"/>
              <a:t>Tack för ditt engagemang!</a:t>
            </a:r>
          </a:p>
          <a:p>
            <a:pPr marL="0" lvl="0" indent="0">
              <a:buNone/>
            </a:pPr>
            <a:endParaRPr lang="sv-SE" dirty="0">
              <a:effectLst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latshållare för bild 5">
            <a:extLst>
              <a:ext uri="{FF2B5EF4-FFF2-40B4-BE49-F238E27FC236}">
                <a16:creationId xmlns:a16="http://schemas.microsoft.com/office/drawing/2014/main" id="{0AF8B3AF-3AFB-4474-97FD-3115D4180D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995" b="32995"/>
          <a:stretch>
            <a:fillRect/>
          </a:stretch>
        </p:blipFill>
        <p:spPr>
          <a:xfrm>
            <a:off x="3053167" y="2415075"/>
            <a:ext cx="5964264" cy="20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17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169</Words>
  <Application>Microsoft Office PowerPoint</Application>
  <PresentationFormat>Bredbild</PresentationFormat>
  <Paragraphs>85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Välkommen till  årsmötet 2022 Fålhagens Egnahemsförening </vt:lpstr>
      <vt:lpstr>Dagordning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Fålhagens egnahemsförening</dc:title>
  <dc:creator>Windows-användare</dc:creator>
  <cp:lastModifiedBy>Jenny de Raadt</cp:lastModifiedBy>
  <cp:revision>31</cp:revision>
  <dcterms:created xsi:type="dcterms:W3CDTF">2018-03-21T10:30:38Z</dcterms:created>
  <dcterms:modified xsi:type="dcterms:W3CDTF">2022-04-20T14:41:49Z</dcterms:modified>
</cp:coreProperties>
</file>